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10515600" cy="7353300"/>
  <p:notesSz cx="10515600" cy="7353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8"/>
    <p:restoredTop sz="94694"/>
  </p:normalViewPr>
  <p:slideViewPr>
    <p:cSldViewPr>
      <p:cViewPr varScale="1">
        <p:scale>
          <a:sx n="109" d="100"/>
          <a:sy n="109" d="100"/>
        </p:scale>
        <p:origin x="2944" y="184"/>
      </p:cViewPr>
      <p:guideLst>
        <p:guide orient="horz" pos="2880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8670" y="2279523"/>
            <a:ext cx="8938260" cy="1544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77340" y="4117848"/>
            <a:ext cx="7360920" cy="1838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5780" y="1691259"/>
            <a:ext cx="4574286" cy="48531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15534" y="1691259"/>
            <a:ext cx="4574286" cy="48531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5780" y="294132"/>
            <a:ext cx="9464040" cy="1176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5780" y="1691259"/>
            <a:ext cx="9464040" cy="48531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75304" y="6838569"/>
            <a:ext cx="3364992" cy="367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5780" y="6838569"/>
            <a:ext cx="2418588" cy="367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571232" y="6838569"/>
            <a:ext cx="2418588" cy="367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F6EF48F-FEBE-0A81-9F4C-64FBB7C9FC2D}"/>
              </a:ext>
            </a:extLst>
          </p:cNvPr>
          <p:cNvGrpSpPr/>
          <p:nvPr/>
        </p:nvGrpSpPr>
        <p:grpSpPr>
          <a:xfrm>
            <a:off x="715108" y="2838450"/>
            <a:ext cx="2819400" cy="1815612"/>
            <a:chOff x="3962400" y="1314450"/>
            <a:chExt cx="2819400" cy="2362200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7F84AC3E-FEE3-7140-F3C8-F35B61D45608}"/>
                </a:ext>
              </a:extLst>
            </p:cNvPr>
            <p:cNvSpPr/>
            <p:nvPr/>
          </p:nvSpPr>
          <p:spPr>
            <a:xfrm>
              <a:off x="3962400" y="1314450"/>
              <a:ext cx="2819400" cy="6096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売り手の力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E63D9AA1-04C8-7033-23AC-8F98DC2B37E2}"/>
                </a:ext>
              </a:extLst>
            </p:cNvPr>
            <p:cNvSpPr/>
            <p:nvPr/>
          </p:nvSpPr>
          <p:spPr>
            <a:xfrm>
              <a:off x="3962400" y="1924050"/>
              <a:ext cx="2819400" cy="1752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4F94000-C903-66EF-1FE7-0CEC919F0887}"/>
              </a:ext>
            </a:extLst>
          </p:cNvPr>
          <p:cNvGrpSpPr/>
          <p:nvPr/>
        </p:nvGrpSpPr>
        <p:grpSpPr>
          <a:xfrm>
            <a:off x="7115908" y="2851638"/>
            <a:ext cx="2819400" cy="1815612"/>
            <a:chOff x="3962400" y="1314450"/>
            <a:chExt cx="2819400" cy="2362200"/>
          </a:xfrm>
          <a:solidFill>
            <a:srgbClr val="00B050"/>
          </a:solidFill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FADF065-346A-ADB4-AFE8-CFA5693B4F33}"/>
                </a:ext>
              </a:extLst>
            </p:cNvPr>
            <p:cNvSpPr/>
            <p:nvPr/>
          </p:nvSpPr>
          <p:spPr>
            <a:xfrm>
              <a:off x="3962400" y="1314450"/>
              <a:ext cx="2819400" cy="6096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買い手の力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1D7FD76C-4DE7-C8E1-6F35-17D10DA0B6C9}"/>
                </a:ext>
              </a:extLst>
            </p:cNvPr>
            <p:cNvSpPr/>
            <p:nvPr/>
          </p:nvSpPr>
          <p:spPr>
            <a:xfrm>
              <a:off x="3962400" y="1924050"/>
              <a:ext cx="2819400" cy="1752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8E0D1E2-5730-A307-805A-B9CF30306EBF}"/>
              </a:ext>
            </a:extLst>
          </p:cNvPr>
          <p:cNvGrpSpPr/>
          <p:nvPr/>
        </p:nvGrpSpPr>
        <p:grpSpPr>
          <a:xfrm>
            <a:off x="3915508" y="583577"/>
            <a:ext cx="2819400" cy="1815612"/>
            <a:chOff x="3962400" y="1314450"/>
            <a:chExt cx="2819400" cy="2362200"/>
          </a:xfrm>
          <a:solidFill>
            <a:schemeClr val="bg2">
              <a:lumMod val="50000"/>
            </a:schemeClr>
          </a:solidFill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65751B18-B174-2EB8-1333-05D489F51A21}"/>
                </a:ext>
              </a:extLst>
            </p:cNvPr>
            <p:cNvSpPr/>
            <p:nvPr/>
          </p:nvSpPr>
          <p:spPr>
            <a:xfrm>
              <a:off x="3962400" y="1314450"/>
              <a:ext cx="2819400" cy="609600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競合他社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E9B967CC-1AFB-57C5-F711-ACA3578E91DF}"/>
                </a:ext>
              </a:extLst>
            </p:cNvPr>
            <p:cNvSpPr/>
            <p:nvPr/>
          </p:nvSpPr>
          <p:spPr>
            <a:xfrm>
              <a:off x="3962400" y="1924050"/>
              <a:ext cx="2819400" cy="1752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381043A-4109-D4FF-5F33-0FE95C6AC604}"/>
              </a:ext>
            </a:extLst>
          </p:cNvPr>
          <p:cNvGrpSpPr/>
          <p:nvPr/>
        </p:nvGrpSpPr>
        <p:grpSpPr>
          <a:xfrm>
            <a:off x="3915508" y="2838450"/>
            <a:ext cx="2819400" cy="1815612"/>
            <a:chOff x="3962400" y="1314450"/>
            <a:chExt cx="2819400" cy="2362200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CD0C4976-37FF-595B-67E3-309C52506246}"/>
                </a:ext>
              </a:extLst>
            </p:cNvPr>
            <p:cNvSpPr/>
            <p:nvPr/>
          </p:nvSpPr>
          <p:spPr>
            <a:xfrm>
              <a:off x="3962400" y="1314450"/>
              <a:ext cx="2819400" cy="609600"/>
            </a:xfrm>
            <a:prstGeom prst="rect">
              <a:avLst/>
            </a:prstGeom>
            <a:solidFill>
              <a:srgbClr val="FF85FF"/>
            </a:solidFill>
            <a:ln>
              <a:solidFill>
                <a:srgbClr val="FF8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新規参入</a:t>
              </a: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D3A19E55-DD75-46B6-65C4-31C2BFBB49AA}"/>
                </a:ext>
              </a:extLst>
            </p:cNvPr>
            <p:cNvSpPr/>
            <p:nvPr/>
          </p:nvSpPr>
          <p:spPr>
            <a:xfrm>
              <a:off x="3962400" y="1924050"/>
              <a:ext cx="2819400" cy="1752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8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1D1C1AB1-447C-DFB7-B92C-279943208139}"/>
              </a:ext>
            </a:extLst>
          </p:cNvPr>
          <p:cNvGrpSpPr/>
          <p:nvPr/>
        </p:nvGrpSpPr>
        <p:grpSpPr>
          <a:xfrm>
            <a:off x="3915508" y="5122607"/>
            <a:ext cx="2819400" cy="1815612"/>
            <a:chOff x="3962400" y="1314450"/>
            <a:chExt cx="2819400" cy="2362200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12CBA91E-3EAE-1A73-B8B6-BFB4F47B9E51}"/>
                </a:ext>
              </a:extLst>
            </p:cNvPr>
            <p:cNvSpPr/>
            <p:nvPr/>
          </p:nvSpPr>
          <p:spPr>
            <a:xfrm>
              <a:off x="3962400" y="1314450"/>
              <a:ext cx="28194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代替品</a:t>
              </a: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B5CCBF8A-99E9-F698-6A39-512455B8DA6F}"/>
                </a:ext>
              </a:extLst>
            </p:cNvPr>
            <p:cNvSpPr/>
            <p:nvPr/>
          </p:nvSpPr>
          <p:spPr>
            <a:xfrm>
              <a:off x="3962400" y="1924050"/>
              <a:ext cx="2819400" cy="1752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1830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11</Words>
  <Application>Microsoft Macintosh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y.s</cp:lastModifiedBy>
  <cp:revision>3</cp:revision>
  <cp:lastPrinted>2022-09-29T06:47:59Z</cp:lastPrinted>
  <dcterms:created xsi:type="dcterms:W3CDTF">2022-09-29T05:47:25Z</dcterms:created>
  <dcterms:modified xsi:type="dcterms:W3CDTF">2022-09-29T06:48:08Z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2022-09-29T00:00:00Z</vt:filetime>
  </property>
  <property fmtid="{D5CDD505-2E9C-101B-9397-08002B2CF9AE}" pid="3" name="Creator">
    <vt:lpwstr>Adobe Acrobat 22.2</vt:lpwstr>
  </property>
  <property fmtid="{D5CDD505-2E9C-101B-9397-08002B2CF9AE}" pid="4" name="LastSaved">
    <vt:filetime>2022-09-29T00:00:00Z</vt:filetime>
  </property>
  <property fmtid="{D5CDD505-2E9C-101B-9397-08002B2CF9AE}" pid="5" name="Producer">
    <vt:lpwstr>Adobe Acrobat 22.2 Image Conversion Plug-in</vt:lpwstr>
  </property>
</Properties>
</file>