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439400" cy="7162800"/>
  <p:notesSz cx="10439400" cy="7162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3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2" d="100"/>
          <a:sy n="112" d="100"/>
        </p:scale>
        <p:origin x="1640" y="184"/>
      </p:cViewPr>
      <p:guideLst>
        <p:guide orient="horz" pos="2256"/>
        <p:guide pos="32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2955" y="2220468"/>
            <a:ext cx="8873490" cy="15041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65910" y="4011168"/>
            <a:ext cx="7307580" cy="1790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50" b="0" i="0">
                <a:solidFill>
                  <a:srgbClr val="EFF6E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50" b="0" i="0">
                <a:solidFill>
                  <a:srgbClr val="EFF6E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1970" y="1647444"/>
            <a:ext cx="4541139" cy="47274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376291" y="1647444"/>
            <a:ext cx="4541139" cy="47274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50" b="0" i="0">
                <a:solidFill>
                  <a:srgbClr val="EFF6E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104361"/>
            <a:ext cx="10438130" cy="13335"/>
          </a:xfrm>
          <a:custGeom>
            <a:avLst/>
            <a:gdLst/>
            <a:ahLst/>
            <a:cxnLst/>
            <a:rect l="l" t="t" r="r" b="b"/>
            <a:pathLst>
              <a:path w="10438130" h="13334">
                <a:moveTo>
                  <a:pt x="0" y="0"/>
                </a:moveTo>
                <a:lnTo>
                  <a:pt x="10438130" y="0"/>
                </a:lnTo>
                <a:lnTo>
                  <a:pt x="10438130" y="12788"/>
                </a:lnTo>
                <a:lnTo>
                  <a:pt x="0" y="127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1383" y="94647"/>
            <a:ext cx="26034" cy="497840"/>
          </a:xfrm>
          <a:custGeom>
            <a:avLst/>
            <a:gdLst/>
            <a:ahLst/>
            <a:cxnLst/>
            <a:rect l="l" t="t" r="r" b="b"/>
            <a:pathLst>
              <a:path w="26035" h="497840">
                <a:moveTo>
                  <a:pt x="25520" y="497233"/>
                </a:moveTo>
                <a:lnTo>
                  <a:pt x="0" y="497233"/>
                </a:lnTo>
                <a:lnTo>
                  <a:pt x="0" y="0"/>
                </a:lnTo>
                <a:lnTo>
                  <a:pt x="25520" y="0"/>
                </a:lnTo>
                <a:lnTo>
                  <a:pt x="25520" y="497233"/>
                </a:lnTo>
                <a:close/>
              </a:path>
            </a:pathLst>
          </a:custGeom>
          <a:solidFill>
            <a:srgbClr val="E872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51639" y="-197773"/>
            <a:ext cx="204470" cy="815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50" b="0" i="0">
                <a:solidFill>
                  <a:srgbClr val="EFF6E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1970" y="1647444"/>
            <a:ext cx="9395460" cy="47274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49396" y="6661404"/>
            <a:ext cx="3340608" cy="358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21970" y="6661404"/>
            <a:ext cx="2401062" cy="358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516368" y="6661404"/>
            <a:ext cx="2401062" cy="358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D547115-F43B-3B24-A47F-A52BF5765B8A}"/>
              </a:ext>
            </a:extLst>
          </p:cNvPr>
          <p:cNvSpPr/>
          <p:nvPr/>
        </p:nvSpPr>
        <p:spPr>
          <a:xfrm>
            <a:off x="190500" y="76200"/>
            <a:ext cx="4800600" cy="685800"/>
          </a:xfrm>
          <a:prstGeom prst="rect">
            <a:avLst/>
          </a:pr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Strength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（強み）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E63152-F41A-CA42-ACA3-1E800B085DB5}"/>
              </a:ext>
            </a:extLst>
          </p:cNvPr>
          <p:cNvSpPr/>
          <p:nvPr/>
        </p:nvSpPr>
        <p:spPr>
          <a:xfrm>
            <a:off x="190500" y="3581400"/>
            <a:ext cx="48006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Opportunity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（機会）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696CA8A-9224-ECB3-C9B0-5A31E4780D93}"/>
              </a:ext>
            </a:extLst>
          </p:cNvPr>
          <p:cNvSpPr/>
          <p:nvPr/>
        </p:nvSpPr>
        <p:spPr>
          <a:xfrm>
            <a:off x="5463542" y="76200"/>
            <a:ext cx="4800600" cy="685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Weakness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（弱み）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BDDD17-9E02-4EB8-2A96-32A18A33EB90}"/>
              </a:ext>
            </a:extLst>
          </p:cNvPr>
          <p:cNvSpPr/>
          <p:nvPr/>
        </p:nvSpPr>
        <p:spPr>
          <a:xfrm>
            <a:off x="5463542" y="3581400"/>
            <a:ext cx="4800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Threat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（脅威）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07C5BE74-4CC4-53E3-48E5-8E6496CA2898}"/>
              </a:ext>
            </a:extLst>
          </p:cNvPr>
          <p:cNvCxnSpPr/>
          <p:nvPr/>
        </p:nvCxnSpPr>
        <p:spPr>
          <a:xfrm>
            <a:off x="5219700" y="76200"/>
            <a:ext cx="0" cy="708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9173C60-FB21-1026-794A-6D3CD5914554}"/>
              </a:ext>
            </a:extLst>
          </p:cNvPr>
          <p:cNvCxnSpPr/>
          <p:nvPr/>
        </p:nvCxnSpPr>
        <p:spPr>
          <a:xfrm>
            <a:off x="190500" y="3429000"/>
            <a:ext cx="10073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16</Words>
  <Application>Microsoft Macintosh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cp:lastModifiedBy>y.s</cp:lastModifiedBy>
  <cp:revision>5</cp:revision>
  <cp:lastPrinted>2022-09-29T06:40:54Z</cp:lastPrinted>
  <dcterms:created xsi:type="dcterms:W3CDTF">2022-09-29T05:49:21Z</dcterms:created>
  <dcterms:modified xsi:type="dcterms:W3CDTF">2022-09-29T07:35:19Z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2022-09-29T00:00:00Z</vt:filetime>
  </property>
  <property fmtid="{D5CDD505-2E9C-101B-9397-08002B2CF9AE}" pid="3" name="Creator">
    <vt:lpwstr>Adobe Acrobat 22.2</vt:lpwstr>
  </property>
  <property fmtid="{D5CDD505-2E9C-101B-9397-08002B2CF9AE}" pid="4" name="LastSaved">
    <vt:filetime>2022-09-29T00:00:00Z</vt:filetime>
  </property>
  <property fmtid="{D5CDD505-2E9C-101B-9397-08002B2CF9AE}" pid="5" name="Producer">
    <vt:lpwstr>Adobe Acrobat 22.2 Image Conversion Plug-in</vt:lpwstr>
  </property>
</Properties>
</file>